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1" r:id="rId4"/>
    <p:sldId id="262" r:id="rId5"/>
    <p:sldId id="260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C609B-E874-F646-B622-75B1BB397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5C825-A093-1F44-9CE9-5290FD111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E82AA-E75A-E74A-B12C-5A93E295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F8F85-2D4E-9746-9AB7-5D83A9AB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33F80-78DA-D342-8308-C05AB44E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56B1-31EE-C24A-9178-F61873EB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9BE24-4210-1B45-998D-35F9DA3B1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3120A-DE5D-3D44-AFD5-F70B18D0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B58A1-8F2E-B34D-9C9B-4A132573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EC536-7FBB-8D4A-9633-C40FA972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9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A5DD5-50AE-2346-B4C5-681DBB92D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FDC67-CD9D-6A4E-99EB-05B045C37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A7C51-68E1-DD40-A8ED-8851EC1E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00BD-C6C6-4642-A4A8-5B7235C4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A230D-3E4D-A243-ACDA-960C9DBC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3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C3AC-A037-7E46-BE94-52237E4C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3A31B-A556-DF4C-A12B-819838CA5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F0FBE-CA3B-9442-8AC8-9F10D2864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CF97B-53D0-7B47-AB62-CE19390F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5608-5D04-A943-87D1-01A89CB6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A8F8-7B62-DC41-BE07-A84B2F8A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494B-491E-0246-A961-B4AFC8A7F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DCD46-83A9-8943-B0A8-DF651E13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117B-15E1-824F-B86B-4CA23773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1A042-0289-F643-8DE7-D6D3A77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460DC-C550-834A-ADBF-E29E6B00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C29A-CEC4-7348-99C2-012F26BD5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5CD10-C268-8D4A-8431-0B86ED60E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40CFD-4892-2548-BFBE-799A696C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5778-C3BD-0F42-BAD9-A51DFB03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0A563-2536-5448-83B1-09406ABB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8CD1-9365-4B43-A897-009B71D1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8B22-E942-C149-9355-30E0ADAF8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7F1C-2460-6D41-97ED-956B8889F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90CB7-A5F3-E94C-AB26-DA3178E33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B332D-DC8C-8946-B3D9-18F52F412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1731-7D04-FB4D-8761-911369F5D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88F6A1-D84A-7344-9DC1-180927244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FF99EC-3CD9-474C-9D96-2BF893FC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1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8F42-8C14-A244-A8DE-A7F7EE82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74108-4D1C-584D-902D-183AFC98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32640-6A53-DE47-AEF7-3F35B72E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5C34A-4E0E-C049-AB2D-32DD4911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5AD11-046D-1B4D-8FEF-0CECBDF2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61F23-587B-0245-9EAA-1BA792F9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E777C-D48F-BC42-85DB-38335B1D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3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7BAB-BCBC-B543-86BA-DF99BA8B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FEFB-002B-D44C-9581-DCAADBBF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93C75-6C71-5E46-B0F5-645E3289F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5815D-C5E5-AB46-B11A-1FF6F28EF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34A81-B2A1-514F-8C4C-D5555D8E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B7121-B972-FE4E-B489-E66478689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2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684D-3333-1F4F-84DC-7D00BD42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52C3-DC11-2146-9BC7-66EC1C49C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71548-661E-A348-B861-1C307A671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A67EA-4079-C741-9283-868E9683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3C274-EF5D-0140-8555-6AD64C24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CB2B4-5E44-E940-A646-CD4D58B7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5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AC0D1-5D3C-AE44-9F0C-B5200FC6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0B01E-E12C-5B47-BE43-C2DC155C9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A3018-BD67-0446-A6B8-9A986470C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AF4C6-CDF8-7545-A716-C4FAB8E7A06E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EFB7-CE07-AA41-881B-7F10C3F8B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401F-EDD5-3849-AFB0-174465AD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5997D-F6EA-244D-939C-083E311BE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02CC94-9C3D-6D4D-9723-E209A9362919}"/>
              </a:ext>
            </a:extLst>
          </p:cNvPr>
          <p:cNvSpPr txBox="1"/>
          <p:nvPr/>
        </p:nvSpPr>
        <p:spPr>
          <a:xfrm>
            <a:off x="5681709" y="716692"/>
            <a:ext cx="616842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WELCOME!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THE EVENT WILL START SHORTLY </a:t>
            </a:r>
          </a:p>
          <a:p>
            <a:endParaRPr lang="en-US" dirty="0"/>
          </a:p>
          <a:p>
            <a:pPr algn="ctr"/>
            <a:r>
              <a:rPr lang="en-US" i="1" dirty="0"/>
              <a:t>To optimize your viewing experience:</a:t>
            </a:r>
          </a:p>
          <a:p>
            <a:pPr algn="ctr"/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Please </a:t>
            </a:r>
            <a:r>
              <a:rPr lang="en-US" sz="2400" b="1" dirty="0"/>
              <a:t>submit your questions throughout the event in the chat box</a:t>
            </a:r>
            <a:r>
              <a:rPr lang="en-US" sz="2400" dirty="0"/>
              <a:t> (on the bottom right – speech bubble symbol)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b="1" dirty="0"/>
              <a:t>Connect with other guests </a:t>
            </a:r>
            <a:r>
              <a:rPr lang="en-US" sz="2400" dirty="0"/>
              <a:t>using the chat function. We’d love to hear your thoughts!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We ask everyone to please </a:t>
            </a:r>
            <a:r>
              <a:rPr lang="en-US" sz="2400" b="1" dirty="0"/>
              <a:t>stay respectful </a:t>
            </a:r>
            <a:r>
              <a:rPr lang="en-US" sz="2400" dirty="0"/>
              <a:t>in the chat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A </a:t>
            </a:r>
            <a:r>
              <a:rPr lang="en-US" sz="2400" b="1" dirty="0"/>
              <a:t>virtual handout </a:t>
            </a:r>
            <a:r>
              <a:rPr lang="en-US" sz="2400" dirty="0"/>
              <a:t>with a recording of this will be available – the link will be posted in the chat.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Please </a:t>
            </a:r>
            <a:r>
              <a:rPr lang="en-US" sz="2400" b="1" dirty="0"/>
              <a:t>mute yourself and turn off your video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E0BFDD2-BF1E-AA43-88A2-862C4824A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7" y="438396"/>
            <a:ext cx="4745557" cy="61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pie chart&#10;&#10;Description automatically generated">
            <a:extLst>
              <a:ext uri="{FF2B5EF4-FFF2-40B4-BE49-F238E27FC236}">
                <a16:creationId xmlns:a16="http://schemas.microsoft.com/office/drawing/2014/main" id="{AA733460-9298-5142-9B7A-4AF8F7D4A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832" y="316037"/>
            <a:ext cx="6237475" cy="6225925"/>
          </a:xfrm>
        </p:spPr>
      </p:pic>
    </p:spTree>
    <p:extLst>
      <p:ext uri="{BB962C8B-B14F-4D97-AF65-F5344CB8AC3E}">
        <p14:creationId xmlns:p14="http://schemas.microsoft.com/office/powerpoint/2010/main" val="303361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6A2711-DEFE-1C40-85CC-F02306077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473" y="427042"/>
            <a:ext cx="6015053" cy="6003915"/>
          </a:xfrm>
        </p:spPr>
      </p:pic>
    </p:spTree>
    <p:extLst>
      <p:ext uri="{BB962C8B-B14F-4D97-AF65-F5344CB8AC3E}">
        <p14:creationId xmlns:p14="http://schemas.microsoft.com/office/powerpoint/2010/main" val="153265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97AE88C-B2D2-7445-AD82-DE1A10EF4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116" y="414708"/>
            <a:ext cx="6039767" cy="6028583"/>
          </a:xfrm>
        </p:spPr>
      </p:pic>
    </p:spTree>
    <p:extLst>
      <p:ext uri="{BB962C8B-B14F-4D97-AF65-F5344CB8AC3E}">
        <p14:creationId xmlns:p14="http://schemas.microsoft.com/office/powerpoint/2010/main" val="323982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75E40391-92E8-D14C-8753-1367DAE23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5862" y="544214"/>
            <a:ext cx="5780275" cy="5769572"/>
          </a:xfrm>
        </p:spPr>
      </p:pic>
    </p:spTree>
    <p:extLst>
      <p:ext uri="{BB962C8B-B14F-4D97-AF65-F5344CB8AC3E}">
        <p14:creationId xmlns:p14="http://schemas.microsoft.com/office/powerpoint/2010/main" val="97143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D8D9-0310-4C4F-BB58-CC38D11F5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 When feminism does not explicitly oppose racism, and when anti-racism does not incorporate opposition to patriarchy, race and gender politics often end up being antagonistic to each other, and both interests lose.”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b="1" dirty="0"/>
              <a:t>Kimberle Williams Crenshaw</a:t>
            </a:r>
            <a:br>
              <a:rPr lang="en-US" b="1" dirty="0"/>
            </a:br>
            <a:endParaRPr lang="en-US" b="1" dirty="0"/>
          </a:p>
          <a:p>
            <a:endParaRPr lang="en-US" dirty="0"/>
          </a:p>
        </p:txBody>
      </p:sp>
      <p:pic>
        <p:nvPicPr>
          <p:cNvPr id="1026" name="Picture 2" descr="Kimberlé Williams Crenshaw - Wikipedia">
            <a:extLst>
              <a:ext uri="{FF2B5EF4-FFF2-40B4-BE49-F238E27FC236}">
                <a16:creationId xmlns:a16="http://schemas.microsoft.com/office/drawing/2014/main" id="{EFA7B9E2-960F-A241-925E-E33A943DB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08" y="970466"/>
            <a:ext cx="3163886" cy="475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7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5E682C-C229-604C-8E8F-5288446C1327}"/>
              </a:ext>
            </a:extLst>
          </p:cNvPr>
          <p:cNvSpPr txBox="1"/>
          <p:nvPr/>
        </p:nvSpPr>
        <p:spPr>
          <a:xfrm>
            <a:off x="5635487" y="1391850"/>
            <a:ext cx="62487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have posted the link to a </a:t>
            </a:r>
            <a:r>
              <a:rPr lang="en-US" sz="2800" b="1" dirty="0"/>
              <a:t>virtual handout featuring a recording of the event,</a:t>
            </a:r>
            <a:r>
              <a:rPr lang="en-US" sz="2800" dirty="0"/>
              <a:t> further resources and links to the co-sponsoring organizations in the chat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Please help us create even more helpful events (and win OIP swag!)  by filling out our </a:t>
            </a:r>
            <a:r>
              <a:rPr lang="en-US" sz="2800" b="1" dirty="0"/>
              <a:t>short eval survey</a:t>
            </a:r>
            <a:r>
              <a:rPr lang="en-US" sz="2800" dirty="0"/>
              <a:t> – also posted in chat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photo, items, table, computer&#10;&#10;Description automatically generated">
            <a:extLst>
              <a:ext uri="{FF2B5EF4-FFF2-40B4-BE49-F238E27FC236}">
                <a16:creationId xmlns:a16="http://schemas.microsoft.com/office/drawing/2014/main" id="{6D49BFAD-859C-324A-9336-1BC37055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8" y="2271883"/>
            <a:ext cx="4887792" cy="28115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C085DF-C071-FC47-945E-C9F815954D18}"/>
              </a:ext>
            </a:extLst>
          </p:cNvPr>
          <p:cNvSpPr/>
          <p:nvPr/>
        </p:nvSpPr>
        <p:spPr>
          <a:xfrm>
            <a:off x="1614684" y="5341491"/>
            <a:ext cx="2999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shopcommaclub.com</a:t>
            </a:r>
            <a:r>
              <a:rPr lang="en-US" dirty="0"/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6D03E-FA49-A640-A55A-EE36DCBFCE23}"/>
              </a:ext>
            </a:extLst>
          </p:cNvPr>
          <p:cNvSpPr/>
          <p:nvPr/>
        </p:nvSpPr>
        <p:spPr>
          <a:xfrm>
            <a:off x="1361661" y="745519"/>
            <a:ext cx="9809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THANK YOU FOR COMING AND PARTICIPATING!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4418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197</Words>
  <Application>Microsoft Macintosh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Jauk, Daniela</dc:creator>
  <cp:lastModifiedBy>Daniela Jauk</cp:lastModifiedBy>
  <cp:revision>4</cp:revision>
  <dcterms:created xsi:type="dcterms:W3CDTF">2020-09-25T15:26:29Z</dcterms:created>
  <dcterms:modified xsi:type="dcterms:W3CDTF">2020-10-05T19:03:05Z</dcterms:modified>
</cp:coreProperties>
</file>