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9968"/>
    <a:srgbClr val="041E42"/>
    <a:srgbClr val="FFF7E9"/>
    <a:srgbClr val="004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4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9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6.emf"/><Relationship Id="rId4" Type="http://schemas.openxmlformats.org/officeDocument/2006/relationships/image" Target="../media/image15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5899FD-F8AE-E443-A2F6-2D3475A276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4A5B1E-F1F1-7841-8234-EC29E0848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077" y="1122363"/>
            <a:ext cx="10929846" cy="2387600"/>
          </a:xfrm>
        </p:spPr>
        <p:txBody>
          <a:bodyPr lIns="0" tIns="0" rIns="0" bIns="0" anchor="b">
            <a:noAutofit/>
          </a:bodyPr>
          <a:lstStyle>
            <a:lvl1pPr algn="l">
              <a:defRPr sz="8000" cap="all" spc="100" baseline="0">
                <a:solidFill>
                  <a:srgbClr val="A8996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60DD4-96F0-3049-BDB7-064112849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077" y="3602038"/>
            <a:ext cx="10929846" cy="1655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5C8CD65-8B95-6F49-866F-118D605EBB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52823" y="5956460"/>
            <a:ext cx="1308100" cy="5588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E44B96-9B76-D14E-ACF3-7144347FCD7F}"/>
              </a:ext>
            </a:extLst>
          </p:cNvPr>
          <p:cNvCxnSpPr/>
          <p:nvPr userDrawn="1"/>
        </p:nvCxnSpPr>
        <p:spPr>
          <a:xfrm>
            <a:off x="631077" y="5721180"/>
            <a:ext cx="1092984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A7FF35A2-5C5B-9443-A3D8-4D6A1DF24F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7" y="5951623"/>
            <a:ext cx="2927350" cy="55880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Title, Department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7B252F-CFCB-BE48-886C-D4E113BC4D1C}"/>
              </a:ext>
            </a:extLst>
          </p:cNvPr>
          <p:cNvSpPr txBox="1"/>
          <p:nvPr userDrawn="1"/>
        </p:nvSpPr>
        <p:spPr>
          <a:xfrm>
            <a:off x="6055734" y="5951623"/>
            <a:ext cx="356601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1976A44C-969B-C046-938C-92CAE64EBF8B}" type="datetime4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September 20, 2021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6987C-2EB9-2942-8089-3DE20A495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3730" y="1827467"/>
            <a:ext cx="5343845" cy="6445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32A85-EE35-B140-B78F-679DA9C5E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730" y="2651379"/>
            <a:ext cx="5343845" cy="33348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7123D3-0966-DC4E-8B5D-B251B3E6D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827467"/>
            <a:ext cx="5388723" cy="6445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0B56AE-F12B-CF4B-82C1-EF534DC72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651379"/>
            <a:ext cx="5388723" cy="33348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A84B8C4-93FE-BE41-BD44-E928DAEE8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77" y="681037"/>
            <a:ext cx="10929846" cy="100965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638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49029-C541-884E-842B-F797D946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457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85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1B5A53E-9330-9B44-A958-B134EC60CDB1}"/>
              </a:ext>
            </a:extLst>
          </p:cNvPr>
          <p:cNvSpPr/>
          <p:nvPr userDrawn="1"/>
        </p:nvSpPr>
        <p:spPr>
          <a:xfrm>
            <a:off x="0" y="0"/>
            <a:ext cx="4949687" cy="6858000"/>
          </a:xfrm>
          <a:prstGeom prst="rect">
            <a:avLst/>
          </a:prstGeom>
          <a:solidFill>
            <a:srgbClr val="FFF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759CE-0826-DE4A-806C-08B67B252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7374" y="681034"/>
            <a:ext cx="6233550" cy="53165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A64A345-F4C3-364D-986C-F0562AE8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77" y="681034"/>
            <a:ext cx="3932237" cy="137636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1734E7C-0B31-DE42-BF15-966B53B14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077" y="2236783"/>
            <a:ext cx="3932237" cy="3760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945EAF-EA73-4E44-A9C2-044146BF57AF}"/>
              </a:ext>
            </a:extLst>
          </p:cNvPr>
          <p:cNvCxnSpPr>
            <a:cxnSpLocks/>
          </p:cNvCxnSpPr>
          <p:nvPr userDrawn="1"/>
        </p:nvCxnSpPr>
        <p:spPr>
          <a:xfrm>
            <a:off x="653731" y="6357554"/>
            <a:ext cx="9775372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251B3DE-45D2-DD48-A116-BA2FC94F1531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44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DC57BB-A308-0B45-870B-1EE7038304B5}"/>
              </a:ext>
            </a:extLst>
          </p:cNvPr>
          <p:cNvSpPr/>
          <p:nvPr userDrawn="1"/>
        </p:nvSpPr>
        <p:spPr>
          <a:xfrm>
            <a:off x="0" y="0"/>
            <a:ext cx="4949687" cy="6858000"/>
          </a:xfrm>
          <a:prstGeom prst="rect">
            <a:avLst/>
          </a:prstGeom>
          <a:solidFill>
            <a:srgbClr val="FFF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CE000B-1FD0-3A4C-83DE-FCF6F942EEB0}"/>
              </a:ext>
            </a:extLst>
          </p:cNvPr>
          <p:cNvCxnSpPr>
            <a:cxnSpLocks/>
          </p:cNvCxnSpPr>
          <p:nvPr userDrawn="1"/>
        </p:nvCxnSpPr>
        <p:spPr>
          <a:xfrm>
            <a:off x="653731" y="6357554"/>
            <a:ext cx="9775372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4C854FD-58D5-404B-A083-42287C72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77" y="681034"/>
            <a:ext cx="3932237" cy="137636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48DBB8-5E93-BD41-AD10-D2EB49EB8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7251" y="681035"/>
            <a:ext cx="6213671" cy="5316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6E5B1-9090-3444-BE46-D4C6A2CD2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077" y="2236783"/>
            <a:ext cx="3932237" cy="37607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4932B4-1E6E-8A4E-A7AD-977521C44B0D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34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6E9B56-0AD5-D74F-A4ED-1782E7638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C46F50-6ADA-7642-80F4-F57FA728E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51170-E968-2243-BFAD-1E89D0E7E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1077" y="1825625"/>
            <a:ext cx="10929846" cy="417194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A46140-B89B-5446-80D4-07BF476DB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3955" y="6102865"/>
            <a:ext cx="1308100" cy="5588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078498-9903-3649-82EA-51B5265C8514}"/>
              </a:ext>
            </a:extLst>
          </p:cNvPr>
          <p:cNvCxnSpPr>
            <a:cxnSpLocks/>
          </p:cNvCxnSpPr>
          <p:nvPr userDrawn="1"/>
        </p:nvCxnSpPr>
        <p:spPr>
          <a:xfrm>
            <a:off x="653731" y="6357554"/>
            <a:ext cx="9775372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1488B91-C71E-4C45-B178-6D1D57D01DA2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03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F1E2730-FAC5-9B41-913C-192D006C9E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F8E2B8-6BE8-6541-B62D-E02A6E4EE8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32024" y="681034"/>
            <a:ext cx="2628900" cy="531654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37718A-9ABE-C34A-8584-6F2EACCE6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1076" y="681034"/>
            <a:ext cx="8148548" cy="531654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5B115F6-B0E5-9740-B0CF-6942561D8A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3955" y="6102865"/>
            <a:ext cx="1308100" cy="5588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73426B-F9FF-664B-9EB8-1CE70220BCC6}"/>
              </a:ext>
            </a:extLst>
          </p:cNvPr>
          <p:cNvCxnSpPr>
            <a:cxnSpLocks/>
          </p:cNvCxnSpPr>
          <p:nvPr userDrawn="1"/>
        </p:nvCxnSpPr>
        <p:spPr>
          <a:xfrm>
            <a:off x="653731" y="6357554"/>
            <a:ext cx="9775372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F99D98B-9EED-1F4B-A1A3-3AF0DF85D283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0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7223A9-D871-8142-A87A-BE156457A7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636" t="3360" r="5234" b="12633"/>
          <a:stretch/>
        </p:blipFill>
        <p:spPr>
          <a:xfrm rot="16200000">
            <a:off x="6645875" y="1311875"/>
            <a:ext cx="6858000" cy="4234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4D8D6C-5D98-F743-8EB7-8DF6B4069F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6000"/>
          </a:blip>
          <a:stretch>
            <a:fillRect/>
          </a:stretch>
        </p:blipFill>
        <p:spPr>
          <a:xfrm>
            <a:off x="7957750" y="0"/>
            <a:ext cx="4234250" cy="157555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1978BA5-72BD-1949-A11D-E2C7D816DA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09164" y="178654"/>
            <a:ext cx="1308100" cy="55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4A5B1E-F1F1-7841-8234-EC29E0848A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077" y="1817715"/>
            <a:ext cx="6968328" cy="164620"/>
          </a:xfrm>
        </p:spPr>
        <p:txBody>
          <a:bodyPr lIns="0" tIns="0" rIns="0" bIns="0" anchor="t" anchorCtr="0">
            <a:noAutofit/>
          </a:bodyPr>
          <a:lstStyle>
            <a:lvl1pPr algn="ctr">
              <a:defRPr sz="1400" b="1" cap="all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60DD4-96F0-3049-BDB7-064112849C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077" y="2149831"/>
            <a:ext cx="6968328" cy="3028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7500"/>
              </a:lnSpc>
              <a:buNone/>
              <a:defRPr sz="7200">
                <a:solidFill>
                  <a:srgbClr val="A89968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headline goes here.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E44B96-9B76-D14E-ACF3-7144347FCD7F}"/>
              </a:ext>
            </a:extLst>
          </p:cNvPr>
          <p:cNvCxnSpPr>
            <a:cxnSpLocks/>
          </p:cNvCxnSpPr>
          <p:nvPr userDrawn="1"/>
        </p:nvCxnSpPr>
        <p:spPr>
          <a:xfrm>
            <a:off x="631077" y="5721180"/>
            <a:ext cx="696832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4E6F9784-A60F-3A47-B581-E2EB1E6FA38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3808351" y="938501"/>
            <a:ext cx="613781" cy="61378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4235D-B38D-3B4F-A7D1-312883C95350}"/>
              </a:ext>
            </a:extLst>
          </p:cNvPr>
          <p:cNvCxnSpPr>
            <a:cxnSpLocks/>
          </p:cNvCxnSpPr>
          <p:nvPr userDrawn="1"/>
        </p:nvCxnSpPr>
        <p:spPr>
          <a:xfrm>
            <a:off x="4115241" y="-1"/>
            <a:ext cx="0" cy="737455"/>
          </a:xfrm>
          <a:prstGeom prst="line">
            <a:avLst/>
          </a:prstGeom>
          <a:ln w="12700">
            <a:solidFill>
              <a:srgbClr val="A899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5EEBCC6-D9C3-A04C-84D6-E0EAC530DB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5951623"/>
            <a:ext cx="2927350" cy="55880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Title, Department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47D01F-1089-684D-8AC5-52A84883759B}"/>
              </a:ext>
            </a:extLst>
          </p:cNvPr>
          <p:cNvSpPr txBox="1"/>
          <p:nvPr userDrawn="1"/>
        </p:nvSpPr>
        <p:spPr>
          <a:xfrm>
            <a:off x="4033394" y="5951623"/>
            <a:ext cx="3566012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1976A44C-969B-C046-938C-92CAE64EBF8B}" type="datetime4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September 20, 2021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0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">
    <p:bg>
      <p:bgPr>
        <a:solidFill>
          <a:srgbClr val="04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D9A22ECB-11B5-4F4A-89D0-421FF248BE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88AB85F5-7286-6F43-926B-7B9032079C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51788" y="0"/>
            <a:ext cx="4240212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58B64BF8-78C5-CC44-831E-C3431A079A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077" y="5951623"/>
            <a:ext cx="1308100" cy="558800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51DDD23-8D35-B24A-BF62-D5DEF6724D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077" y="1817715"/>
            <a:ext cx="6968328" cy="164620"/>
          </a:xfrm>
        </p:spPr>
        <p:txBody>
          <a:bodyPr lIns="0" tIns="0" rIns="0" bIns="0" anchor="t" anchorCtr="0">
            <a:noAutofit/>
          </a:bodyPr>
          <a:lstStyle>
            <a:lvl1pPr algn="ctr">
              <a:defRPr sz="1400" b="1" cap="all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2A258986-B903-2549-814F-DFF150964A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077" y="2149831"/>
            <a:ext cx="6968328" cy="3028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7500"/>
              </a:lnSpc>
              <a:buNone/>
              <a:defRPr sz="7200">
                <a:solidFill>
                  <a:srgbClr val="A89968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headline goes here.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D663B7D-6853-EA4A-B756-3F227E9F5FBA}"/>
              </a:ext>
            </a:extLst>
          </p:cNvPr>
          <p:cNvCxnSpPr>
            <a:cxnSpLocks/>
          </p:cNvCxnSpPr>
          <p:nvPr userDrawn="1"/>
        </p:nvCxnSpPr>
        <p:spPr>
          <a:xfrm>
            <a:off x="631077" y="5721180"/>
            <a:ext cx="696832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81A0FBF0-143F-C04C-BD7F-A66B0F8A3C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2055" y="5951623"/>
            <a:ext cx="2927350" cy="558800"/>
          </a:xfrm>
        </p:spPr>
        <p:txBody>
          <a:bodyPr/>
          <a:lstStyle>
            <a:lvl1pPr algn="r">
              <a:lnSpc>
                <a:spcPts val="16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Title, Department</a:t>
            </a:r>
          </a:p>
          <a:p>
            <a:pPr lvl="0"/>
            <a:fld id="{1976A44C-969B-C046-938C-92CAE64EBF8B}" type="datetime4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February 4, 2020</a:t>
            </a:fld>
            <a:endParaRPr lang="en-US" dirty="0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328CD46D-D840-A545-B313-07F7D837D4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08351" y="938501"/>
            <a:ext cx="613781" cy="613781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CE93CF2-E75E-384C-9230-B872A6F4B166}"/>
              </a:ext>
            </a:extLst>
          </p:cNvPr>
          <p:cNvCxnSpPr>
            <a:cxnSpLocks/>
          </p:cNvCxnSpPr>
          <p:nvPr userDrawn="1"/>
        </p:nvCxnSpPr>
        <p:spPr>
          <a:xfrm>
            <a:off x="4115241" y="-1"/>
            <a:ext cx="0" cy="737455"/>
          </a:xfrm>
          <a:prstGeom prst="line">
            <a:avLst/>
          </a:prstGeom>
          <a:ln w="12700">
            <a:solidFill>
              <a:srgbClr val="A8996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32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A89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247EDA7E-9600-A445-BD08-18A82ABED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8FC574-4858-E640-99C2-16CD9E1F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31" y="2953265"/>
            <a:ext cx="6619274" cy="1609210"/>
          </a:xfrm>
        </p:spPr>
        <p:txBody>
          <a:bodyPr lIns="0" tIns="0" rIns="0" bIns="0" anchor="t" anchorCtr="0">
            <a:noAutofit/>
          </a:bodyPr>
          <a:lstStyle>
            <a:lvl1pPr>
              <a:defRPr sz="6000" cap="all" spc="100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023AA-2197-0446-AB42-D28BA422DD8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3731" y="4829176"/>
            <a:ext cx="6619274" cy="595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000">
                <a:solidFill>
                  <a:srgbClr val="041E42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Agenda Topic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FE8BA0-9E2C-CF44-BABD-55B346783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1" y="2250002"/>
            <a:ext cx="6056313" cy="4365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400" b="1" cap="all" spc="100" baseline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Title/Number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451DA1-6FA8-4E4D-A5F4-77545F145275}"/>
              </a:ext>
            </a:extLst>
          </p:cNvPr>
          <p:cNvCxnSpPr>
            <a:cxnSpLocks/>
          </p:cNvCxnSpPr>
          <p:nvPr userDrawn="1"/>
        </p:nvCxnSpPr>
        <p:spPr>
          <a:xfrm>
            <a:off x="660081" y="5523468"/>
            <a:ext cx="81693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42D5FF7-C44F-5149-AC5F-9B7A8D72CC3D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7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FF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tatue of a person&#10;&#10;Description automatically generated">
            <a:extLst>
              <a:ext uri="{FF2B5EF4-FFF2-40B4-BE49-F238E27FC236}">
                <a16:creationId xmlns:a16="http://schemas.microsoft.com/office/drawing/2014/main" id="{FD97C0F9-3EF1-024C-88FF-B7B3D56B34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50A6A17-9EB7-1E40-85C0-F0570282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38" y="2953265"/>
            <a:ext cx="6619274" cy="1609210"/>
          </a:xfrm>
        </p:spPr>
        <p:txBody>
          <a:bodyPr lIns="0" tIns="0" rIns="0" bIns="0" anchor="t" anchorCtr="0">
            <a:noAutofit/>
          </a:bodyPr>
          <a:lstStyle>
            <a:lvl1pPr>
              <a:defRPr sz="6000" cap="all" spc="100" baseline="0">
                <a:solidFill>
                  <a:srgbClr val="041E4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F8DFEB7-3679-3547-A29F-A715A56176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5338" y="4829176"/>
            <a:ext cx="6619274" cy="595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000">
                <a:solidFill>
                  <a:srgbClr val="004C9D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Agenda Topic Here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0E59F6F-70DD-D44B-B463-CE6EDC04F5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688" y="2250002"/>
            <a:ext cx="6056313" cy="4365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400" b="1" cap="all" spc="100" baseline="0">
                <a:solidFill>
                  <a:srgbClr val="A89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Title/Number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C6FB1D-2182-9F4E-AC14-7D349148A75A}"/>
              </a:ext>
            </a:extLst>
          </p:cNvPr>
          <p:cNvCxnSpPr>
            <a:cxnSpLocks/>
          </p:cNvCxnSpPr>
          <p:nvPr userDrawn="1"/>
        </p:nvCxnSpPr>
        <p:spPr>
          <a:xfrm>
            <a:off x="661688" y="5523468"/>
            <a:ext cx="6612924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2E26DA4-655B-2946-B7D6-97ACB07E886D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0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FFF7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1A94636-0146-0046-B0D7-AD44439826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484226E-17CF-7548-AEF6-B1745AB3BC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0175" y="1913708"/>
            <a:ext cx="311651" cy="25269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39861B-5B4E-CD4A-8638-5C1B48F6D4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1415" y="2441401"/>
            <a:ext cx="5369170" cy="2082800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2500">
                <a:solidFill>
                  <a:srgbClr val="041E4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Type quote here.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set in culpa.”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7861679-0949-EB4A-ACE2-F1813F1B8FC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5838997" y="4765168"/>
            <a:ext cx="514008" cy="64153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B1C24BF-56FC-984A-8CA4-0DBCCD3F76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3955" y="6102865"/>
            <a:ext cx="1308100" cy="5588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CF4F52-B3A2-0B44-B09B-A58F030A762D}"/>
              </a:ext>
            </a:extLst>
          </p:cNvPr>
          <p:cNvCxnSpPr>
            <a:cxnSpLocks/>
          </p:cNvCxnSpPr>
          <p:nvPr userDrawn="1"/>
        </p:nvCxnSpPr>
        <p:spPr>
          <a:xfrm>
            <a:off x="653731" y="6357554"/>
            <a:ext cx="9775372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5FDACFB-45AC-344D-87C8-0EC29BCC2475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6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C82EF-BE4D-2C4A-90ED-7F7DB977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48" y="2405062"/>
            <a:ext cx="7427844" cy="2047875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1DEEE-00D9-3547-A8D8-3609E9FE4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3308" y="4541560"/>
            <a:ext cx="7426325" cy="2047875"/>
          </a:xfrm>
        </p:spPr>
        <p:txBody>
          <a:bodyPr/>
          <a:lstStyle>
            <a:lvl1pPr algn="l">
              <a:defRPr sz="240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732252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0E5B-8DC0-E044-9132-AC4791042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590C6-4722-A74C-972D-28213FD42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077" y="1825625"/>
            <a:ext cx="10929846" cy="41719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E68A5A7-0548-2242-AE24-78466B07E0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3955" y="6102865"/>
            <a:ext cx="1308100" cy="5588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4F1D4B-3EC8-AE4F-AA32-62C46DCEB558}"/>
              </a:ext>
            </a:extLst>
          </p:cNvPr>
          <p:cNvCxnSpPr>
            <a:cxnSpLocks/>
          </p:cNvCxnSpPr>
          <p:nvPr userDrawn="1"/>
        </p:nvCxnSpPr>
        <p:spPr>
          <a:xfrm>
            <a:off x="653731" y="6357554"/>
            <a:ext cx="9775372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31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C92A5-DF4E-C24D-B9DE-19C7EEB83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BAFA2-8AAB-8B4F-B318-EAC660571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077" y="1825625"/>
            <a:ext cx="5388723" cy="41719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4FC53-7005-B64C-BB66-1342FF292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88722" cy="41719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204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95003AB-07D9-5240-A205-FE39790B468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8456227" y="2210702"/>
            <a:ext cx="3455828" cy="445096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5390DA-D1D6-7E49-B9D8-2D1C34A8E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77" y="681037"/>
            <a:ext cx="10929846" cy="10096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08D4E-93F0-F247-A40C-5CA7F6799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077" y="1825625"/>
            <a:ext cx="10929846" cy="4171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9C1CA5D-EB62-2C49-9297-45A57CCE751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603955" y="6102865"/>
            <a:ext cx="1308100" cy="5588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203C94-477B-3D47-BBC2-BB5CBBA69127}"/>
              </a:ext>
            </a:extLst>
          </p:cNvPr>
          <p:cNvCxnSpPr>
            <a:cxnSpLocks/>
          </p:cNvCxnSpPr>
          <p:nvPr userDrawn="1"/>
        </p:nvCxnSpPr>
        <p:spPr>
          <a:xfrm>
            <a:off x="653731" y="6357554"/>
            <a:ext cx="9775372" cy="0"/>
          </a:xfrm>
          <a:prstGeom prst="line">
            <a:avLst/>
          </a:prstGeom>
          <a:ln w="12700">
            <a:solidFill>
              <a:srgbClr val="041E4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69EFD0D-D923-A94B-A8CD-225E7FFE9649}"/>
              </a:ext>
            </a:extLst>
          </p:cNvPr>
          <p:cNvSpPr txBox="1"/>
          <p:nvPr userDrawn="1"/>
        </p:nvSpPr>
        <p:spPr>
          <a:xfrm>
            <a:off x="653731" y="6455392"/>
            <a:ext cx="26090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69C1D678-CE18-BA40-AE41-60E7006BDE26}" type="slidenum">
              <a:rPr lang="en-US" sz="1200" smtClean="0">
                <a:solidFill>
                  <a:srgbClr val="041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dirty="0">
              <a:solidFill>
                <a:srgbClr val="041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7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2" r:id="rId4"/>
    <p:sldLayoutId id="2147483661" r:id="rId5"/>
    <p:sldLayoutId id="2147483663" r:id="rId6"/>
    <p:sldLayoutId id="2147483664" r:id="rId7"/>
    <p:sldLayoutId id="2147483650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spc="100" baseline="0">
          <a:solidFill>
            <a:srgbClr val="041E42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>
              <a:lumMod val="65000"/>
              <a:lumOff val="3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A8996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A8996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8996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A8996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1C2A1C7-3629-034B-A6A9-04A7757ED5C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-210" t="-12620" b="-12620"/>
          <a:stretch/>
        </p:blipFill>
        <p:spPr>
          <a:xfrm>
            <a:off x="7951788" y="0"/>
            <a:ext cx="4240212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28BC329-B97C-614E-BD59-5BA86EA50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 add/choose </a:t>
            </a:r>
            <a:r>
              <a:rPr lang="en-US"/>
              <a:t>a slide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83A4111-EF1E-8D4E-9538-4499A27102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Click on the drop-down menu labeled “ New Slide”.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D1CBC-916B-884B-911D-5B120FF42A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88480"/>
      </p:ext>
    </p:extLst>
  </p:cSld>
  <p:clrMapOvr>
    <a:masterClrMapping/>
  </p:clrMapOvr>
</p:sld>
</file>

<file path=ppt/theme/theme1.xml><?xml version="1.0" encoding="utf-8"?>
<a:theme xmlns:a="http://schemas.openxmlformats.org/drawingml/2006/main" name="Ro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8466</TotalTime>
  <Words>16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</vt:lpstr>
      <vt:lpstr>Impact</vt:lpstr>
      <vt:lpstr>Roo</vt:lpstr>
      <vt:lpstr>To add/choose a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Blair</dc:creator>
  <cp:lastModifiedBy>Steve Sedlock</cp:lastModifiedBy>
  <cp:revision>50</cp:revision>
  <cp:lastPrinted>2020-01-23T21:16:43Z</cp:lastPrinted>
  <dcterms:created xsi:type="dcterms:W3CDTF">2020-01-21T19:42:16Z</dcterms:created>
  <dcterms:modified xsi:type="dcterms:W3CDTF">2021-09-20T14:49:17Z</dcterms:modified>
</cp:coreProperties>
</file>